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2934" y="4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5088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71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520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54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5200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6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378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4123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4909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626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24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B7036-EAD5-43F8-9AB2-9C63734733D5}" type="datetimeFigureOut">
              <a:rPr kumimoji="1" lang="ja-JP" altLang="en-US" smtClean="0"/>
              <a:t>2021/3/15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E5BA5-5B7F-4FB4-9637-8FCCA3938B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06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DF3E9DC-D2B8-491C-AD97-A068E3E93A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64" y="1674016"/>
            <a:ext cx="6142071" cy="5955948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B3F4687-A2EB-4CA8-AE7B-4F6D1760DBF8}"/>
              </a:ext>
            </a:extLst>
          </p:cNvPr>
          <p:cNvSpPr txBox="1"/>
          <p:nvPr/>
        </p:nvSpPr>
        <p:spPr>
          <a:xfrm>
            <a:off x="601804" y="1417739"/>
            <a:ext cx="6537960" cy="76944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kumimoji="1" lang="ja-JP" altLang="en-US" sz="4400" dirty="0">
                <a:solidFill>
                  <a:srgbClr val="FF99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花粉症</a:t>
            </a:r>
            <a:r>
              <a:rPr kumimoji="1" lang="ja-JP" altLang="en-US" sz="44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でお困りの方必見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CA5DC4E-13C3-4D54-BC44-4F80338E9FDA}"/>
              </a:ext>
            </a:extLst>
          </p:cNvPr>
          <p:cNvSpPr txBox="1"/>
          <p:nvPr/>
        </p:nvSpPr>
        <p:spPr>
          <a:xfrm>
            <a:off x="1158415" y="440549"/>
            <a:ext cx="53416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ひろゴンがバッチになりました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B4C9928-AE72-49E1-AD0E-F8DB66BEEBA0}"/>
              </a:ext>
            </a:extLst>
          </p:cNvPr>
          <p:cNvSpPr txBox="1"/>
          <p:nvPr/>
        </p:nvSpPr>
        <p:spPr>
          <a:xfrm>
            <a:off x="357964" y="7395267"/>
            <a:ext cx="653795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１００円</a:t>
            </a:r>
            <a:r>
              <a:rPr kumimoji="1" lang="ja-JP" altLang="en-US" sz="6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  </a:t>
            </a:r>
            <a:r>
              <a:rPr kumimoji="1" lang="en-US" altLang="ja-JP" sz="6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kumimoji="1" lang="ja-JP" altLang="en-US" sz="6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税込</a:t>
            </a:r>
            <a:r>
              <a:rPr kumimoji="1" lang="en-US" altLang="ja-JP" sz="60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endParaRPr kumimoji="1" lang="ja-JP" altLang="en-US" sz="60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E1DD326-698E-45EB-9F6D-854EC385F05F}"/>
              </a:ext>
            </a:extLst>
          </p:cNvPr>
          <p:cNvSpPr txBox="1"/>
          <p:nvPr/>
        </p:nvSpPr>
        <p:spPr>
          <a:xfrm>
            <a:off x="1158415" y="8831161"/>
            <a:ext cx="6103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FF99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気になる方は、スタッフまで！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33D4F4EC-3AB8-40B1-B582-BD6FCF50580C}"/>
              </a:ext>
            </a:extLst>
          </p:cNvPr>
          <p:cNvSpPr/>
          <p:nvPr/>
        </p:nvSpPr>
        <p:spPr>
          <a:xfrm>
            <a:off x="4819650" y="5740106"/>
            <a:ext cx="1817720" cy="1748389"/>
          </a:xfrm>
          <a:prstGeom prst="ellipse">
            <a:avLst/>
          </a:prstGeom>
          <a:solidFill>
            <a:schemeClr val="accent4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数量</a:t>
            </a:r>
            <a:endParaRPr kumimoji="1" lang="en-US" altLang="ja-JP" sz="36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kumimoji="1" lang="ja-JP" altLang="en-US" sz="36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限定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F8B3D4DA-C0BF-4327-9DBC-7A6D346442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561160">
            <a:off x="262227" y="6389898"/>
            <a:ext cx="1167677" cy="10683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3C6CE9DC-DCC8-44D0-B2BA-480E1B9945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5464" y="1798675"/>
            <a:ext cx="1071906" cy="918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437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27</Words>
  <Application>Microsoft Office PowerPoint</Application>
  <PresentationFormat>A4 210 x 297 mm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HGP創英角ﾎﾟｯﾌﾟ体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user</cp:lastModifiedBy>
  <cp:revision>2</cp:revision>
  <cp:lastPrinted>2021-03-15T14:29:01Z</cp:lastPrinted>
  <dcterms:created xsi:type="dcterms:W3CDTF">2021-03-15T14:11:43Z</dcterms:created>
  <dcterms:modified xsi:type="dcterms:W3CDTF">2021-03-15T14:29:17Z</dcterms:modified>
</cp:coreProperties>
</file>